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2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7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2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07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3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44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74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8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40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05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8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B5D85-CBC3-4058-82E4-5E7E79E3DDBD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153A7-B0A3-4FB6-9782-7721DFE6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632" y="126076"/>
            <a:ext cx="9144000" cy="2387600"/>
          </a:xfrm>
        </p:spPr>
        <p:txBody>
          <a:bodyPr/>
          <a:lstStyle/>
          <a:p>
            <a:r>
              <a:rPr lang="en-US" dirty="0" smtClean="0"/>
              <a:t>Emily Dickinson’s poetry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7648" y="3957850"/>
            <a:ext cx="9144000" cy="1897039"/>
          </a:xfrm>
        </p:spPr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/>
              <a:t> </a:t>
            </a:r>
            <a:r>
              <a:rPr lang="en-US" dirty="0" smtClean="0"/>
              <a:t>Narendra Gawali</a:t>
            </a:r>
          </a:p>
          <a:p>
            <a:r>
              <a:rPr lang="en-US" dirty="0" smtClean="0"/>
              <a:t>Asst. Prof. S.K. Gandhi College </a:t>
            </a:r>
            <a:r>
              <a:rPr lang="en-US" dirty="0" err="1" smtClean="0"/>
              <a:t>Kada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8928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69540"/>
          </a:xfrm>
        </p:spPr>
      </p:pic>
    </p:spTree>
    <p:extLst>
      <p:ext uri="{BB962C8B-B14F-4D97-AF65-F5344CB8AC3E}">
        <p14:creationId xmlns:p14="http://schemas.microsoft.com/office/powerpoint/2010/main" val="67751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4"/>
            <a:ext cx="12192000" cy="7246961"/>
          </a:xfrm>
        </p:spPr>
      </p:pic>
    </p:spTree>
    <p:extLst>
      <p:ext uri="{BB962C8B-B14F-4D97-AF65-F5344CB8AC3E}">
        <p14:creationId xmlns:p14="http://schemas.microsoft.com/office/powerpoint/2010/main" val="3789154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421" y="-109182"/>
            <a:ext cx="12369421" cy="7219666"/>
          </a:xfrm>
        </p:spPr>
      </p:pic>
    </p:spTree>
    <p:extLst>
      <p:ext uri="{BB962C8B-B14F-4D97-AF65-F5344CB8AC3E}">
        <p14:creationId xmlns:p14="http://schemas.microsoft.com/office/powerpoint/2010/main" val="15609565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10484"/>
          </a:xfrm>
        </p:spPr>
      </p:pic>
    </p:spTree>
    <p:extLst>
      <p:ext uri="{BB962C8B-B14F-4D97-AF65-F5344CB8AC3E}">
        <p14:creationId xmlns:p14="http://schemas.microsoft.com/office/powerpoint/2010/main" val="340123305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83188"/>
          </a:xfrm>
        </p:spPr>
      </p:pic>
    </p:spTree>
    <p:extLst>
      <p:ext uri="{BB962C8B-B14F-4D97-AF65-F5344CB8AC3E}">
        <p14:creationId xmlns:p14="http://schemas.microsoft.com/office/powerpoint/2010/main" val="298524040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69540"/>
          </a:xfrm>
        </p:spPr>
      </p:pic>
    </p:spTree>
    <p:extLst>
      <p:ext uri="{BB962C8B-B14F-4D97-AF65-F5344CB8AC3E}">
        <p14:creationId xmlns:p14="http://schemas.microsoft.com/office/powerpoint/2010/main" val="249119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125" y="0"/>
            <a:ext cx="12342125" cy="6858000"/>
          </a:xfrm>
        </p:spPr>
      </p:pic>
    </p:spTree>
    <p:extLst>
      <p:ext uri="{BB962C8B-B14F-4D97-AF65-F5344CB8AC3E}">
        <p14:creationId xmlns:p14="http://schemas.microsoft.com/office/powerpoint/2010/main" val="378011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9182" y="0"/>
            <a:ext cx="12301182" cy="6974006"/>
          </a:xfrm>
        </p:spPr>
      </p:pic>
    </p:spTree>
    <p:extLst>
      <p:ext uri="{BB962C8B-B14F-4D97-AF65-F5344CB8AC3E}">
        <p14:creationId xmlns:p14="http://schemas.microsoft.com/office/powerpoint/2010/main" val="276619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81" y="-122830"/>
            <a:ext cx="11768919" cy="7192370"/>
          </a:xfrm>
        </p:spPr>
      </p:pic>
    </p:spTree>
    <p:extLst>
      <p:ext uri="{BB962C8B-B14F-4D97-AF65-F5344CB8AC3E}">
        <p14:creationId xmlns:p14="http://schemas.microsoft.com/office/powerpoint/2010/main" val="6004263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63773"/>
            <a:ext cx="12296632" cy="7206018"/>
          </a:xfrm>
        </p:spPr>
      </p:pic>
    </p:spTree>
    <p:extLst>
      <p:ext uri="{BB962C8B-B14F-4D97-AF65-F5344CB8AC3E}">
        <p14:creationId xmlns:p14="http://schemas.microsoft.com/office/powerpoint/2010/main" val="70865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</Words>
  <Application>Microsoft Office PowerPoint</Application>
  <PresentationFormat>Widescreen</PresentationFormat>
  <Paragraphs>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Emily Dickinson’s poetry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Emily Dickinson</dc:title>
  <dc:creator>My PC</dc:creator>
  <cp:lastModifiedBy>My PC</cp:lastModifiedBy>
  <cp:revision>3</cp:revision>
  <dcterms:created xsi:type="dcterms:W3CDTF">2020-09-07T04:42:56Z</dcterms:created>
  <dcterms:modified xsi:type="dcterms:W3CDTF">2020-12-04T08:13:50Z</dcterms:modified>
</cp:coreProperties>
</file>